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119" userDrawn="1">
          <p15:clr>
            <a:srgbClr val="A4A3A4"/>
          </p15:clr>
        </p15:guide>
        <p15:guide id="3" pos="2160" userDrawn="1">
          <p15:clr>
            <a:srgbClr val="A4A3A4"/>
          </p15:clr>
        </p15:guide>
        <p15:guide id="4" pos="4201" userDrawn="1">
          <p15:clr>
            <a:srgbClr val="A4A3A4"/>
          </p15:clr>
        </p15:guide>
        <p15:guide id="5" pos="3521" userDrawn="1">
          <p15:clr>
            <a:srgbClr val="A4A3A4"/>
          </p15:clr>
        </p15:guide>
        <p15:guide id="6" pos="7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0" autoAdjust="0"/>
    <p:restoredTop sz="94660"/>
  </p:normalViewPr>
  <p:slideViewPr>
    <p:cSldViewPr showGuides="1">
      <p:cViewPr>
        <p:scale>
          <a:sx n="148" d="100"/>
          <a:sy n="148" d="100"/>
        </p:scale>
        <p:origin x="2368" y="40"/>
      </p:cViewPr>
      <p:guideLst>
        <p:guide orient="horz" pos="3120"/>
        <p:guide pos="119"/>
        <p:guide pos="2160"/>
        <p:guide pos="4201"/>
        <p:guide pos="3521"/>
        <p:guide pos="7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lvio Famularo" userId="6514cd38405b1b29" providerId="LiveId" clId="{C637957D-7CC0-42EF-9EF3-8109C7492910}"/>
    <pc:docChg chg="custSel addSld modSld">
      <pc:chgData name="Fulvio Famularo" userId="6514cd38405b1b29" providerId="LiveId" clId="{C637957D-7CC0-42EF-9EF3-8109C7492910}" dt="2018-07-08T14:21:38.367" v="160" actId="14100"/>
      <pc:docMkLst>
        <pc:docMk/>
      </pc:docMkLst>
      <pc:sldChg chg="addSp delSp modSp add">
        <pc:chgData name="Fulvio Famularo" userId="6514cd38405b1b29" providerId="LiveId" clId="{C637957D-7CC0-42EF-9EF3-8109C7492910}" dt="2018-07-08T14:21:38.367" v="160" actId="14100"/>
        <pc:sldMkLst>
          <pc:docMk/>
          <pc:sldMk cId="1407438565" sldId="258"/>
        </pc:sldMkLst>
        <pc:spChg chg="del">
          <ac:chgData name="Fulvio Famularo" userId="6514cd38405b1b29" providerId="LiveId" clId="{C637957D-7CC0-42EF-9EF3-8109C7492910}" dt="2018-07-08T09:49:06.297" v="1" actId="478"/>
          <ac:spMkLst>
            <pc:docMk/>
            <pc:sldMk cId="1407438565" sldId="258"/>
            <ac:spMk id="2" creationId="{3C2F9E7A-E6C5-4895-AC24-49C396927966}"/>
          </ac:spMkLst>
        </pc:spChg>
        <pc:spChg chg="del">
          <ac:chgData name="Fulvio Famularo" userId="6514cd38405b1b29" providerId="LiveId" clId="{C637957D-7CC0-42EF-9EF3-8109C7492910}" dt="2018-07-08T09:49:06.297" v="1" actId="478"/>
          <ac:spMkLst>
            <pc:docMk/>
            <pc:sldMk cId="1407438565" sldId="258"/>
            <ac:spMk id="3" creationId="{DBEE08C6-B285-4B67-93A7-F01E1BD79A0E}"/>
          </ac:spMkLst>
        </pc:spChg>
        <pc:picChg chg="add del mod">
          <ac:chgData name="Fulvio Famularo" userId="6514cd38405b1b29" providerId="LiveId" clId="{C637957D-7CC0-42EF-9EF3-8109C7492910}" dt="2018-07-08T14:18:48.961" v="134" actId="478"/>
          <ac:picMkLst>
            <pc:docMk/>
            <pc:sldMk cId="1407438565" sldId="258"/>
            <ac:picMk id="5" creationId="{6B41C02A-9275-409A-A7DE-9F47A4D090D8}"/>
          </ac:picMkLst>
        </pc:picChg>
        <pc:picChg chg="add del mod">
          <ac:chgData name="Fulvio Famularo" userId="6514cd38405b1b29" providerId="LiveId" clId="{C637957D-7CC0-42EF-9EF3-8109C7492910}" dt="2018-07-08T14:18:48.961" v="134" actId="478"/>
          <ac:picMkLst>
            <pc:docMk/>
            <pc:sldMk cId="1407438565" sldId="258"/>
            <ac:picMk id="7" creationId="{9F598B19-B20A-40E8-A268-42115DDF22BD}"/>
          </ac:picMkLst>
        </pc:picChg>
        <pc:picChg chg="add mod">
          <ac:chgData name="Fulvio Famularo" userId="6514cd38405b1b29" providerId="LiveId" clId="{C637957D-7CC0-42EF-9EF3-8109C7492910}" dt="2018-07-08T14:19:47.502" v="145" actId="14100"/>
          <ac:picMkLst>
            <pc:docMk/>
            <pc:sldMk cId="1407438565" sldId="258"/>
            <ac:picMk id="9" creationId="{8FBFACC4-8404-4FFC-945F-94A8437644C4}"/>
          </ac:picMkLst>
        </pc:picChg>
        <pc:picChg chg="add mod">
          <ac:chgData name="Fulvio Famularo" userId="6514cd38405b1b29" providerId="LiveId" clId="{C637957D-7CC0-42EF-9EF3-8109C7492910}" dt="2018-07-08T14:19:52.659" v="146" actId="14100"/>
          <ac:picMkLst>
            <pc:docMk/>
            <pc:sldMk cId="1407438565" sldId="258"/>
            <ac:picMk id="11" creationId="{5A5D26ED-9220-440C-926A-B4F8A0FBD33C}"/>
          </ac:picMkLst>
        </pc:picChg>
        <pc:picChg chg="add mod">
          <ac:chgData name="Fulvio Famularo" userId="6514cd38405b1b29" providerId="LiveId" clId="{C637957D-7CC0-42EF-9EF3-8109C7492910}" dt="2018-07-08T14:20:01.217" v="148" actId="14100"/>
          <ac:picMkLst>
            <pc:docMk/>
            <pc:sldMk cId="1407438565" sldId="258"/>
            <ac:picMk id="13" creationId="{648E736D-DC2F-40D9-8245-69A05F0C3F62}"/>
          </ac:picMkLst>
        </pc:picChg>
        <pc:picChg chg="add mod">
          <ac:chgData name="Fulvio Famularo" userId="6514cd38405b1b29" providerId="LiveId" clId="{C637957D-7CC0-42EF-9EF3-8109C7492910}" dt="2018-07-08T14:21:38.367" v="160" actId="14100"/>
          <ac:picMkLst>
            <pc:docMk/>
            <pc:sldMk cId="1407438565" sldId="258"/>
            <ac:picMk id="15" creationId="{030894F4-EBA6-4E8C-8E1B-603FCFC7F4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5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8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2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6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4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3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65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7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0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67180-4867-42F2-8A2D-5BF0F2A282F5}" type="datetimeFigureOut">
              <a:rPr lang="en-US" smtClean="0"/>
              <a:t>08-Jul-18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365D8-36DF-4C1E-93BC-05A31BCBA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9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423F36-CAB2-47C6-B27F-4D95D9C3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56456"/>
            <a:ext cx="3228531" cy="215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2BC5B-6471-429A-89F1-D92BC834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1" y="272480"/>
            <a:ext cx="3228529" cy="2014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60C38-A1F5-40EF-8C04-B9F8D5484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0" y="2355101"/>
            <a:ext cx="3228530" cy="1877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AB854-920E-49F2-B9B0-ECCB316FF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40" y="4274588"/>
            <a:ext cx="3209869" cy="327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7A539-5C8C-4996-8450-06A6F6F1D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80" y="7629083"/>
            <a:ext cx="3208564" cy="780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AA4C-446D-4742-9EA6-898791063E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40" y="8559286"/>
            <a:ext cx="3228529" cy="129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A05DD5-D002-4B68-A5B7-1AD16F094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146" y="6285417"/>
            <a:ext cx="3250213" cy="1691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BFD2A7-5413-4B45-AA24-05A829FB60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6939" y="8049344"/>
            <a:ext cx="3212421" cy="148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7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FBFACC4-8404-4FFC-945F-94A843764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8413" y="56457"/>
            <a:ext cx="4321176" cy="11628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A5D26ED-9220-440C-926A-B4F8A0FBD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8413" y="1928664"/>
            <a:ext cx="4332504" cy="10375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48E736D-DC2F-40D9-8245-69A05F0C3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8413" y="3512841"/>
            <a:ext cx="4321176" cy="10628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30894F4-EBA6-4E8C-8E1B-603FCFC7F4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8816" y="5267459"/>
            <a:ext cx="4340425" cy="11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3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0</Words>
  <Application>Microsoft Office PowerPoint</Application>
  <PresentationFormat>A4 Paper (210x297 mm)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Fulvio Famularo</dc:creator>
  <cp:lastModifiedBy>Fulvio Famularo</cp:lastModifiedBy>
  <cp:revision>4</cp:revision>
  <dcterms:created xsi:type="dcterms:W3CDTF">2018-06-29T16:30:02Z</dcterms:created>
  <dcterms:modified xsi:type="dcterms:W3CDTF">2018-07-08T18:52:01Z</dcterms:modified>
</cp:coreProperties>
</file>